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png" ContentType="image/png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941" autoAdjust="0"/>
    <p:restoredTop sz="94660"/>
  </p:normalViewPr>
  <p:slideViewPr>
    <p:cSldViewPr snapToGrid="0" snapToObjects="1">
      <p:cViewPr>
        <p:scale>
          <a:sx n="125" d="100"/>
          <a:sy n="125" d="100"/>
        </p:scale>
        <p:origin x="-440" y="6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DA304A-FDC7-8D4E-83E4-7C053DF50C2E}" type="datetimeFigureOut">
              <a:rPr lang="en-US" smtClean="0"/>
              <a:t>12/3/13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A3ACB2-3D31-F743-A02C-84E4B62658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A3ACB2-3D31-F743-A02C-84E4B626582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328166" y="1295400"/>
            <a:ext cx="6487668" cy="3152887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/>
          <a:p>
            <a: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</a:pPr>
            <a:endParaRPr sz="3200" kern="1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vert="horz" lIns="91440" tIns="45720" rIns="91440" bIns="45720" rtlCol="0" anchor="b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 anchor="b" anchorCtr="0"/>
          <a:lstStyle>
            <a:lvl1pPr algn="ct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 anchor="t" anchorCtr="0"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1600201"/>
            <a:ext cx="8042276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29835" y="627566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79DBB7F-4641-384C-85CA-31FB62FD05DE}" type="datetimeFigureOut">
              <a:rPr lang="en-US" smtClean="0"/>
              <a:pPr/>
              <a:t>12/2/13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458" y="6275668"/>
            <a:ext cx="484094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97906" y="6275668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fld id="{61783317-71B1-8641-B972-E9C7FD5A3F8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349250" indent="-349250" algn="l" defTabSz="914400" rtl="0" eaLnBrk="1" latinLnBrk="0" hangingPunct="1">
        <a:spcBef>
          <a:spcPts val="2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96837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263650" indent="-295275" algn="l" defTabSz="914400" rtl="0" eaLnBrk="1" latinLnBrk="0" hangingPunct="1">
        <a:spcBef>
          <a:spcPts val="600"/>
        </a:spcBef>
        <a:buClr>
          <a:schemeClr val="accent1">
            <a:lumMod val="75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546225" indent="-282575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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Las </a:t>
            </a:r>
            <a:r>
              <a:rPr lang="en-US" dirty="0" err="1" smtClean="0"/>
              <a:t>Descripciones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Describe what you see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20645" y="603621"/>
            <a:ext cx="3859159" cy="555141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41160" y="603621"/>
            <a:ext cx="4732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617133" y="778933"/>
            <a:ext cx="308190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 hombre alto </a:t>
            </a:r>
            <a:r>
              <a:rPr lang="en-US" dirty="0" err="1" smtClean="0"/>
              <a:t>lleva</a:t>
            </a:r>
            <a:r>
              <a:rPr lang="en-US" dirty="0" smtClean="0"/>
              <a:t> un</a:t>
            </a:r>
          </a:p>
          <a:p>
            <a:r>
              <a:rPr lang="en-US" dirty="0" err="1" smtClean="0"/>
              <a:t>a</a:t>
            </a:r>
            <a:r>
              <a:rPr lang="en-US" dirty="0" err="1" smtClean="0"/>
              <a:t>brigo</a:t>
            </a:r>
            <a:r>
              <a:rPr lang="en-US" dirty="0" smtClean="0"/>
              <a:t> negro.  </a:t>
            </a:r>
            <a:r>
              <a:rPr lang="en-US" dirty="0" err="1" smtClean="0"/>
              <a:t>Lleva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endParaRPr lang="en-US" dirty="0" smtClean="0"/>
          </a:p>
          <a:p>
            <a:r>
              <a:rPr lang="en-US" dirty="0" err="1" smtClean="0"/>
              <a:t>c</a:t>
            </a:r>
            <a:r>
              <a:rPr lang="en-US" dirty="0" err="1" smtClean="0"/>
              <a:t>orbata</a:t>
            </a:r>
            <a:r>
              <a:rPr lang="en-US" dirty="0" smtClean="0"/>
              <a:t> </a:t>
            </a:r>
            <a:r>
              <a:rPr lang="en-US" dirty="0" err="1" smtClean="0"/>
              <a:t>roja</a:t>
            </a:r>
            <a:r>
              <a:rPr lang="en-US" dirty="0" smtClean="0"/>
              <a:t>. La </a:t>
            </a:r>
            <a:r>
              <a:rPr lang="en-US" dirty="0" err="1" smtClean="0"/>
              <a:t>chica</a:t>
            </a:r>
            <a:r>
              <a:rPr lang="en-US" dirty="0" smtClean="0"/>
              <a:t> </a:t>
            </a:r>
            <a:r>
              <a:rPr lang="en-US" dirty="0" err="1" smtClean="0"/>
              <a:t>alta</a:t>
            </a:r>
            <a:endParaRPr lang="en-US" dirty="0" smtClean="0"/>
          </a:p>
          <a:p>
            <a:r>
              <a:rPr lang="en-US" dirty="0" err="1" smtClean="0"/>
              <a:t>lleva</a:t>
            </a:r>
            <a:r>
              <a:rPr lang="en-US" dirty="0" smtClean="0"/>
              <a:t> los </a:t>
            </a:r>
            <a:r>
              <a:rPr lang="en-US" dirty="0" err="1" smtClean="0"/>
              <a:t>pantalones</a:t>
            </a:r>
            <a:r>
              <a:rPr lang="en-US" dirty="0" smtClean="0"/>
              <a:t> </a:t>
            </a:r>
            <a:r>
              <a:rPr lang="en-US" dirty="0" err="1" smtClean="0"/>
              <a:t>rojos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9223" y="220173"/>
            <a:ext cx="4388801" cy="653549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63304" y="650561"/>
            <a:ext cx="4901853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La </a:t>
            </a:r>
            <a:r>
              <a:rPr lang="en-US" sz="3600" dirty="0" err="1" smtClean="0"/>
              <a:t>chica</a:t>
            </a:r>
            <a:r>
              <a:rPr lang="en-US" sz="3600" dirty="0" smtClean="0"/>
              <a:t> </a:t>
            </a:r>
            <a:r>
              <a:rPr lang="en-US" sz="3600" dirty="0" err="1" smtClean="0"/>
              <a:t>castaña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l</a:t>
            </a:r>
            <a:r>
              <a:rPr lang="en-US" sz="3600" dirty="0" err="1" smtClean="0"/>
              <a:t>leva</a:t>
            </a:r>
            <a:r>
              <a:rPr lang="en-US" sz="3600" dirty="0" smtClean="0"/>
              <a:t> </a:t>
            </a:r>
            <a:r>
              <a:rPr lang="en-US" sz="3600" dirty="0" err="1" smtClean="0"/>
              <a:t>unos</a:t>
            </a:r>
            <a:r>
              <a:rPr lang="en-US" sz="3600" dirty="0" smtClean="0"/>
              <a:t> </a:t>
            </a:r>
            <a:r>
              <a:rPr lang="en-US" sz="3600" dirty="0" err="1" smtClean="0"/>
              <a:t>pantalones</a:t>
            </a:r>
            <a:endParaRPr lang="en-US" sz="3600" dirty="0" smtClean="0"/>
          </a:p>
          <a:p>
            <a:r>
              <a:rPr lang="en-US" sz="3600" dirty="0" err="1" smtClean="0"/>
              <a:t>v</a:t>
            </a:r>
            <a:r>
              <a:rPr lang="en-US" sz="3600" dirty="0" err="1" smtClean="0"/>
              <a:t>erdes</a:t>
            </a:r>
            <a:r>
              <a:rPr lang="en-US" sz="3600" dirty="0" smtClean="0"/>
              <a:t>.  Su </a:t>
            </a:r>
            <a:r>
              <a:rPr lang="en-US" sz="3600" dirty="0" err="1" smtClean="0"/>
              <a:t>pelo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endParaRPr lang="en-US" sz="3600" dirty="0" smtClean="0"/>
          </a:p>
          <a:p>
            <a:r>
              <a:rPr lang="en-US" sz="3600" dirty="0" smtClean="0"/>
              <a:t>l</a:t>
            </a:r>
            <a:r>
              <a:rPr lang="en-US" sz="3600" dirty="0" smtClean="0"/>
              <a:t>argo.  </a:t>
            </a:r>
            <a:r>
              <a:rPr lang="en-US" sz="3600" dirty="0" err="1" smtClean="0"/>
              <a:t>Tiene</a:t>
            </a:r>
            <a:r>
              <a:rPr lang="en-US" sz="3600" dirty="0" smtClean="0"/>
              <a:t> </a:t>
            </a:r>
            <a:r>
              <a:rPr lang="en-US" sz="3600" dirty="0" err="1" smtClean="0"/>
              <a:t>una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c</a:t>
            </a:r>
            <a:r>
              <a:rPr lang="en-US" sz="3600" dirty="0" err="1" smtClean="0"/>
              <a:t>haqueta</a:t>
            </a:r>
            <a:r>
              <a:rPr lang="en-US" sz="3600" dirty="0" smtClean="0"/>
              <a:t> </a:t>
            </a:r>
            <a:r>
              <a:rPr lang="en-US" sz="3600" dirty="0" err="1" smtClean="0"/>
              <a:t>negra</a:t>
            </a:r>
            <a:r>
              <a:rPr lang="en-US" sz="3600" dirty="0" smtClean="0"/>
              <a:t> </a:t>
            </a:r>
            <a:r>
              <a:rPr lang="en-US" sz="3600" dirty="0" err="1" smtClean="0"/>
              <a:t>y</a:t>
            </a:r>
            <a:endParaRPr lang="en-US" sz="3600" dirty="0" smtClean="0"/>
          </a:p>
          <a:p>
            <a:r>
              <a:rPr lang="en-US" sz="3600" dirty="0" smtClean="0"/>
              <a:t>u</a:t>
            </a:r>
            <a:r>
              <a:rPr lang="en-US" sz="3600" dirty="0" smtClean="0"/>
              <a:t>n collar largo.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0" y="2197100"/>
            <a:ext cx="5808068" cy="4333712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3305" y="650561"/>
            <a:ext cx="878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Alberto Einstein </a:t>
            </a:r>
            <a:r>
              <a:rPr lang="en-US" sz="3200" dirty="0" err="1" smtClean="0"/>
              <a:t>es</a:t>
            </a:r>
            <a:r>
              <a:rPr lang="en-US" sz="3200" dirty="0" smtClean="0"/>
              <a:t> </a:t>
            </a:r>
            <a:r>
              <a:rPr lang="en-US" sz="3200" dirty="0" err="1" smtClean="0"/>
              <a:t>muy</a:t>
            </a:r>
            <a:r>
              <a:rPr lang="en-US" sz="3200" dirty="0" smtClean="0"/>
              <a:t> </a:t>
            </a:r>
            <a:r>
              <a:rPr lang="en-US" sz="3200" dirty="0" err="1" smtClean="0"/>
              <a:t>inteligente</a:t>
            </a:r>
            <a:r>
              <a:rPr lang="en-US" sz="3200" dirty="0" smtClean="0"/>
              <a:t>.</a:t>
            </a:r>
          </a:p>
          <a:p>
            <a:r>
              <a:rPr lang="en-US" sz="3200" dirty="0" err="1" smtClean="0"/>
              <a:t>Tiene</a:t>
            </a:r>
            <a:r>
              <a:rPr lang="en-US" sz="3200" dirty="0" smtClean="0"/>
              <a:t> el </a:t>
            </a:r>
            <a:r>
              <a:rPr lang="en-US" sz="3200" dirty="0" err="1" smtClean="0"/>
              <a:t>pelo</a:t>
            </a:r>
            <a:r>
              <a:rPr lang="en-US" sz="3200" dirty="0" smtClean="0"/>
              <a:t> </a:t>
            </a:r>
            <a:r>
              <a:rPr lang="en-US" sz="3200" dirty="0" err="1" smtClean="0"/>
              <a:t>blanco</a:t>
            </a:r>
            <a:r>
              <a:rPr lang="en-US" sz="3200" dirty="0" smtClean="0"/>
              <a:t>.  </a:t>
            </a:r>
            <a:r>
              <a:rPr lang="en-US" sz="3200" dirty="0" err="1" smtClean="0"/>
              <a:t>Lleva</a:t>
            </a:r>
            <a:r>
              <a:rPr lang="en-US" sz="3200" dirty="0" smtClean="0"/>
              <a:t> un </a:t>
            </a:r>
            <a:r>
              <a:rPr lang="en-US" sz="3200" dirty="0" err="1" smtClean="0"/>
              <a:t>su</a:t>
            </a:r>
            <a:r>
              <a:rPr lang="en-US" sz="3200" dirty="0" err="1" smtClean="0"/>
              <a:t>éter</a:t>
            </a:r>
            <a:endParaRPr lang="en-US" sz="3200" dirty="0" smtClean="0"/>
          </a:p>
          <a:p>
            <a:r>
              <a:rPr lang="en-US" sz="3200" dirty="0" err="1" smtClean="0"/>
              <a:t>g</a:t>
            </a:r>
            <a:r>
              <a:rPr lang="en-US" sz="3200" dirty="0" err="1" smtClean="0"/>
              <a:t>ris</a:t>
            </a:r>
            <a:r>
              <a:rPr lang="en-US" sz="3200" dirty="0" smtClean="0"/>
              <a:t>.</a:t>
            </a:r>
            <a:endParaRPr lang="en-U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60178" y="583107"/>
            <a:ext cx="5491050" cy="430204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16838" y="929373"/>
            <a:ext cx="391495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Las </a:t>
            </a:r>
            <a:r>
              <a:rPr lang="en-US" sz="3600" dirty="0" err="1" smtClean="0"/>
              <a:t>mujeres</a:t>
            </a:r>
            <a:endParaRPr lang="en-US" sz="3600" dirty="0" smtClean="0"/>
          </a:p>
          <a:p>
            <a:r>
              <a:rPr lang="en-US" sz="3600" dirty="0" err="1" smtClean="0"/>
              <a:t>l</a:t>
            </a:r>
            <a:r>
              <a:rPr lang="en-US" sz="3600" dirty="0" err="1" smtClean="0"/>
              <a:t>levan</a:t>
            </a:r>
            <a:r>
              <a:rPr lang="en-US" sz="3600" dirty="0" smtClean="0"/>
              <a:t> sombreros</a:t>
            </a:r>
          </a:p>
          <a:p>
            <a:r>
              <a:rPr lang="en-US" sz="3600" dirty="0" err="1" smtClean="0"/>
              <a:t>r</a:t>
            </a:r>
            <a:r>
              <a:rPr lang="en-US" sz="3600" dirty="0" err="1" smtClean="0"/>
              <a:t>ojos</a:t>
            </a:r>
            <a:r>
              <a:rPr lang="en-US" sz="3600" dirty="0" smtClean="0"/>
              <a:t> con la </a:t>
            </a:r>
          </a:p>
          <a:p>
            <a:r>
              <a:rPr lang="en-US" sz="3600" dirty="0" err="1" smtClean="0"/>
              <a:t>r</a:t>
            </a:r>
            <a:r>
              <a:rPr lang="en-US" sz="3600" dirty="0" err="1" smtClean="0"/>
              <a:t>opa</a:t>
            </a:r>
            <a:r>
              <a:rPr lang="en-US" sz="3600" dirty="0" smtClean="0"/>
              <a:t> </a:t>
            </a:r>
            <a:r>
              <a:rPr lang="en-US" sz="3600" dirty="0" err="1" smtClean="0"/>
              <a:t>morada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381" y="762982"/>
            <a:ext cx="5170615" cy="487962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364996" y="762982"/>
            <a:ext cx="4311697" cy="5632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Los Smurfs </a:t>
            </a:r>
            <a:r>
              <a:rPr lang="en-US" sz="3600" dirty="0" err="1" smtClean="0"/>
              <a:t>llevan</a:t>
            </a:r>
            <a:endParaRPr lang="en-US" sz="3600" dirty="0" smtClean="0"/>
          </a:p>
          <a:p>
            <a:r>
              <a:rPr lang="en-US" sz="3600" dirty="0" err="1" smtClean="0"/>
              <a:t>l</a:t>
            </a:r>
            <a:r>
              <a:rPr lang="en-US" sz="3600" dirty="0" err="1" smtClean="0"/>
              <a:t>as</a:t>
            </a:r>
            <a:r>
              <a:rPr lang="en-US" sz="3600" dirty="0" smtClean="0"/>
              <a:t> </a:t>
            </a:r>
            <a:r>
              <a:rPr lang="en-US" sz="3600" dirty="0" err="1" smtClean="0"/>
              <a:t>gorras</a:t>
            </a:r>
            <a:r>
              <a:rPr lang="en-US" sz="3600" dirty="0" smtClean="0"/>
              <a:t> </a:t>
            </a:r>
            <a:r>
              <a:rPr lang="en-US" sz="3600" dirty="0" err="1" smtClean="0"/>
              <a:t>blancas</a:t>
            </a:r>
            <a:r>
              <a:rPr lang="en-US" sz="3600" dirty="0" smtClean="0"/>
              <a:t>. </a:t>
            </a:r>
          </a:p>
          <a:p>
            <a:r>
              <a:rPr lang="en-US" sz="3600" dirty="0" smtClean="0"/>
              <a:t>Papa Smurf </a:t>
            </a:r>
            <a:r>
              <a:rPr lang="en-US" sz="3600" dirty="0" err="1" smtClean="0"/>
              <a:t>lleva</a:t>
            </a:r>
            <a:endParaRPr lang="en-US" sz="3600" dirty="0" smtClean="0"/>
          </a:p>
          <a:p>
            <a:r>
              <a:rPr lang="en-US" sz="3600" dirty="0" err="1" smtClean="0"/>
              <a:t>u</a:t>
            </a:r>
            <a:r>
              <a:rPr lang="en-US" sz="3600" dirty="0" err="1" smtClean="0"/>
              <a:t>nas</a:t>
            </a:r>
            <a:r>
              <a:rPr lang="en-US" sz="3600" dirty="0" smtClean="0"/>
              <a:t> </a:t>
            </a:r>
            <a:r>
              <a:rPr lang="en-US" sz="3600" dirty="0" err="1" smtClean="0"/>
              <a:t>gafas</a:t>
            </a:r>
            <a:r>
              <a:rPr lang="en-US" sz="3600" dirty="0" smtClean="0"/>
              <a:t> de sol</a:t>
            </a:r>
          </a:p>
          <a:p>
            <a:r>
              <a:rPr lang="en-US" sz="3600" dirty="0" err="1" smtClean="0"/>
              <a:t>n</a:t>
            </a:r>
            <a:r>
              <a:rPr lang="en-US" sz="3600" dirty="0" err="1" smtClean="0"/>
              <a:t>egras</a:t>
            </a:r>
            <a:r>
              <a:rPr lang="en-US" sz="3600" dirty="0" smtClean="0"/>
              <a:t>, </a:t>
            </a:r>
            <a:r>
              <a:rPr lang="en-US" sz="3600" dirty="0" err="1" smtClean="0"/>
              <a:t>una</a:t>
            </a:r>
            <a:r>
              <a:rPr lang="en-US" sz="3600" dirty="0" smtClean="0"/>
              <a:t> </a:t>
            </a:r>
            <a:r>
              <a:rPr lang="en-US" sz="3600" dirty="0" err="1" smtClean="0"/>
              <a:t>gorra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r</a:t>
            </a:r>
            <a:r>
              <a:rPr lang="en-US" sz="3600" dirty="0" err="1" smtClean="0"/>
              <a:t>oja</a:t>
            </a:r>
            <a:r>
              <a:rPr lang="en-US" sz="3600" dirty="0" smtClean="0"/>
              <a:t> </a:t>
            </a:r>
            <a:r>
              <a:rPr lang="en-US" sz="3600" dirty="0" err="1" smtClean="0"/>
              <a:t>y</a:t>
            </a:r>
            <a:r>
              <a:rPr lang="en-US" sz="3600" dirty="0" smtClean="0"/>
              <a:t> </a:t>
            </a:r>
            <a:r>
              <a:rPr lang="en-US" sz="3600" dirty="0" err="1" smtClean="0"/>
              <a:t>unos</a:t>
            </a:r>
            <a:r>
              <a:rPr lang="en-US" sz="3600" dirty="0" smtClean="0"/>
              <a:t> </a:t>
            </a:r>
          </a:p>
          <a:p>
            <a:r>
              <a:rPr lang="en-US" sz="3600" dirty="0" err="1" smtClean="0"/>
              <a:t>p</a:t>
            </a:r>
            <a:r>
              <a:rPr lang="en-US" sz="3600" dirty="0" err="1" smtClean="0"/>
              <a:t>antalones</a:t>
            </a:r>
            <a:r>
              <a:rPr lang="en-US" sz="3600" dirty="0" smtClean="0"/>
              <a:t> </a:t>
            </a:r>
            <a:r>
              <a:rPr lang="en-US" sz="3600" dirty="0" err="1" smtClean="0"/>
              <a:t>rojos</a:t>
            </a:r>
            <a:r>
              <a:rPr lang="en-US" sz="3600" dirty="0" smtClean="0"/>
              <a:t>.</a:t>
            </a:r>
          </a:p>
          <a:p>
            <a:r>
              <a:rPr lang="en-US" sz="3600" dirty="0" err="1" smtClean="0"/>
              <a:t>Smurfette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 </a:t>
            </a:r>
            <a:r>
              <a:rPr lang="en-US" sz="3600" dirty="0" err="1" smtClean="0"/>
              <a:t>rubia</a:t>
            </a:r>
            <a:endParaRPr lang="en-US" sz="3600" dirty="0" smtClean="0"/>
          </a:p>
          <a:p>
            <a:r>
              <a:rPr lang="en-US" sz="3600" dirty="0" smtClean="0"/>
              <a:t>y</a:t>
            </a:r>
            <a:r>
              <a:rPr lang="en-US" sz="3600" dirty="0" smtClean="0"/>
              <a:t> </a:t>
            </a:r>
            <a:r>
              <a:rPr lang="en-US" sz="3600" dirty="0" err="1" smtClean="0"/>
              <a:t>tiene</a:t>
            </a:r>
            <a:r>
              <a:rPr lang="en-US" sz="3600" dirty="0" smtClean="0"/>
              <a:t> un </a:t>
            </a:r>
            <a:r>
              <a:rPr lang="en-US" sz="3600" dirty="0" err="1" smtClean="0"/>
              <a:t>vestido</a:t>
            </a:r>
            <a:endParaRPr lang="en-US" sz="3600" dirty="0" smtClean="0"/>
          </a:p>
          <a:p>
            <a:r>
              <a:rPr lang="en-US" sz="3600" dirty="0" err="1" smtClean="0"/>
              <a:t>b</a:t>
            </a:r>
            <a:r>
              <a:rPr lang="en-US" sz="3600" dirty="0" err="1" smtClean="0"/>
              <a:t>lanco</a:t>
            </a:r>
            <a:r>
              <a:rPr lang="en-US" sz="36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30658" y="1703851"/>
            <a:ext cx="387437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dirty="0" smtClean="0"/>
              <a:t>Your turn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</a:majorFont>
      <a:minorFont>
        <a:latin typeface="News Gothic MT"/>
        <a:ea typeface=""/>
        <a:cs typeface=""/>
        <a:font script="Jpan" typeface="ＭＳ Ｐゴシック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18384</TotalTime>
  <Words>112</Words>
  <Application>Microsoft Macintosh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Breeze</vt:lpstr>
      <vt:lpstr>Las Descripciones</vt:lpstr>
      <vt:lpstr>Slide 2</vt:lpstr>
      <vt:lpstr>Slide 3</vt:lpstr>
      <vt:lpstr>Slide 4</vt:lpstr>
      <vt:lpstr>Slide 5</vt:lpstr>
      <vt:lpstr>Slide 6</vt:lpstr>
      <vt:lpstr>Slide 7</vt:lpstr>
    </vt:vector>
  </TitlesOfParts>
  <Company>Palmer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Descripciones</dc:title>
  <dc:creator>Jim Chvala</dc:creator>
  <cp:lastModifiedBy>Jim Chvala</cp:lastModifiedBy>
  <cp:revision>2</cp:revision>
  <dcterms:created xsi:type="dcterms:W3CDTF">2013-12-03T01:38:50Z</dcterms:created>
  <dcterms:modified xsi:type="dcterms:W3CDTF">2013-12-15T20:03:31Z</dcterms:modified>
</cp:coreProperties>
</file>